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58" r:id="rId4"/>
    <p:sldId id="278" r:id="rId5"/>
    <p:sldId id="279" r:id="rId6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0" d="100"/>
          <a:sy n="30" d="100"/>
        </p:scale>
        <p:origin x="413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524000" y="1658072"/>
            <a:ext cx="9144000" cy="2387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/>
            </a:r>
            <a:br>
              <a:rPr lang="et-EE" altLang="et-EE" dirty="0" smtClean="0"/>
            </a:br>
            <a:r>
              <a:rPr lang="et-EE" altLang="et-EE" dirty="0"/>
              <a:t/>
            </a:r>
            <a:br>
              <a:rPr lang="et-EE" altLang="et-EE" dirty="0"/>
            </a:br>
            <a:r>
              <a:rPr lang="et-EE" altLang="et-EE" dirty="0" smtClean="0"/>
              <a:t>Tarkvaratehnoloogiad</a:t>
            </a:r>
            <a:r>
              <a:rPr lang="et-EE" altLang="et-EE" dirty="0" smtClean="0"/>
              <a:t/>
            </a:r>
            <a:br>
              <a:rPr lang="et-EE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Kursuse eesmärk</a:t>
            </a:r>
            <a:endParaRPr lang="en-US" altLang="et-EE" dirty="0" smtClean="0"/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>
          <a:xfrm>
            <a:off x="937954" y="1622653"/>
            <a:ext cx="8229600" cy="4525962"/>
          </a:xfrm>
        </p:spPr>
        <p:txBody>
          <a:bodyPr>
            <a:normAutofit/>
          </a:bodyPr>
          <a:lstStyle/>
          <a:p>
            <a:r>
              <a:rPr lang="et-EE" altLang="et-EE" dirty="0"/>
              <a:t>Mõista </a:t>
            </a:r>
            <a:r>
              <a:rPr lang="et-EE" altLang="et-EE" dirty="0" smtClean="0"/>
              <a:t>IT-süsteemide </a:t>
            </a:r>
            <a:r>
              <a:rPr lang="et-EE" altLang="et-EE" dirty="0"/>
              <a:t>tehnoloogilist konstruktsiooni, arendusvahendeid ja arendusprotsesse. </a:t>
            </a:r>
          </a:p>
          <a:p>
            <a:r>
              <a:rPr lang="et-EE" altLang="et-EE" dirty="0" smtClean="0"/>
              <a:t>Saada </a:t>
            </a:r>
            <a:r>
              <a:rPr lang="et-EE" altLang="et-EE" dirty="0"/>
              <a:t>aru </a:t>
            </a:r>
            <a:r>
              <a:rPr lang="et-EE" altLang="et-EE" dirty="0" smtClean="0"/>
              <a:t>riistvara</a:t>
            </a:r>
            <a:r>
              <a:rPr lang="et-EE" altLang="et-EE" dirty="0"/>
              <a:t>, tarkvara ja kommunikatsiooniprotokollide ehituse põhiideedest. </a:t>
            </a:r>
          </a:p>
          <a:p>
            <a:r>
              <a:rPr lang="et-EE" altLang="et-EE" dirty="0" smtClean="0"/>
              <a:t>Mõista </a:t>
            </a:r>
          </a:p>
          <a:p>
            <a:pPr lvl="1"/>
            <a:r>
              <a:rPr lang="et-EE" altLang="et-EE" dirty="0" smtClean="0"/>
              <a:t>tarkvara </a:t>
            </a:r>
            <a:r>
              <a:rPr lang="et-EE" altLang="et-EE" dirty="0"/>
              <a:t>peamisi arhitektuurivariante, </a:t>
            </a:r>
            <a:endParaRPr lang="et-EE" altLang="et-EE" dirty="0" smtClean="0"/>
          </a:p>
          <a:p>
            <a:pPr lvl="1"/>
            <a:r>
              <a:rPr lang="et-EE" altLang="et-EE" dirty="0" smtClean="0"/>
              <a:t>erinevate </a:t>
            </a:r>
            <a:r>
              <a:rPr lang="et-EE" altLang="et-EE" dirty="0"/>
              <a:t>programmeerimiskeelte olemust, </a:t>
            </a:r>
            <a:endParaRPr lang="et-EE" altLang="et-EE" dirty="0" smtClean="0"/>
          </a:p>
          <a:p>
            <a:pPr lvl="1"/>
            <a:r>
              <a:rPr lang="et-EE" altLang="et-EE" dirty="0"/>
              <a:t>teekide ja raamistike kasutamise üldisi </a:t>
            </a:r>
            <a:r>
              <a:rPr lang="et-EE" altLang="et-EE" dirty="0" smtClean="0"/>
              <a:t>põhimõtteid,</a:t>
            </a:r>
          </a:p>
          <a:p>
            <a:pPr lvl="1"/>
            <a:r>
              <a:rPr lang="et-EE" altLang="et-EE" dirty="0" smtClean="0"/>
              <a:t>erinevate </a:t>
            </a:r>
            <a:r>
              <a:rPr lang="et-EE" altLang="et-EE" dirty="0"/>
              <a:t>arendusprotsesside ideid.</a:t>
            </a:r>
          </a:p>
          <a:p>
            <a:pPr eaLnBrk="1" hangingPunct="1"/>
            <a:endParaRPr lang="et-EE" altLang="et-EE" dirty="0" smtClean="0"/>
          </a:p>
        </p:txBody>
      </p:sp>
    </p:spTree>
    <p:extLst>
      <p:ext uri="{BB962C8B-B14F-4D97-AF65-F5344CB8AC3E}">
        <p14:creationId xmlns:p14="http://schemas.microsoft.com/office/powerpoint/2010/main" val="417817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Kursuse ehitus: alt üles</a:t>
            </a:r>
            <a:endParaRPr lang="en-US" altLang="et-EE" dirty="0" smtClean="0"/>
          </a:p>
        </p:txBody>
      </p:sp>
      <p:sp>
        <p:nvSpPr>
          <p:cNvPr id="6147" name="Content Placeholder 1"/>
          <p:cNvSpPr>
            <a:spLocks noGrp="1"/>
          </p:cNvSpPr>
          <p:nvPr>
            <p:ph idx="1"/>
          </p:nvPr>
        </p:nvSpPr>
        <p:spPr>
          <a:xfrm>
            <a:off x="838200" y="1690688"/>
            <a:ext cx="8229600" cy="452596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  <a:defRPr/>
            </a:pPr>
            <a:r>
              <a:rPr lang="et-EE" altLang="et-EE" sz="3400" dirty="0" smtClean="0"/>
              <a:t>Tehnoloogia </a:t>
            </a:r>
            <a:r>
              <a:rPr lang="et-EE" altLang="et-EE" sz="3400" dirty="0" smtClean="0"/>
              <a:t>alused :</a:t>
            </a:r>
            <a:endParaRPr lang="et-EE" altLang="et-EE" sz="3400" dirty="0" smtClean="0"/>
          </a:p>
          <a:p>
            <a:pPr>
              <a:defRPr/>
            </a:pPr>
            <a:r>
              <a:rPr lang="et-EE" altLang="et-EE" sz="3400" dirty="0" smtClean="0"/>
              <a:t>Terminoloogia</a:t>
            </a:r>
          </a:p>
          <a:p>
            <a:pPr>
              <a:defRPr/>
            </a:pPr>
            <a:r>
              <a:rPr lang="et-EE" altLang="et-EE" sz="3400" dirty="0" smtClean="0"/>
              <a:t>Arvuti ja programmid</a:t>
            </a:r>
          </a:p>
          <a:p>
            <a:pPr>
              <a:defRPr/>
            </a:pPr>
            <a:r>
              <a:rPr lang="et-EE" altLang="et-EE" sz="3400" dirty="0" smtClean="0"/>
              <a:t>Võrk</a:t>
            </a:r>
          </a:p>
          <a:p>
            <a:pPr>
              <a:defRPr/>
            </a:pPr>
            <a:r>
              <a:rPr lang="et-EE" altLang="et-EE" sz="3400" dirty="0" smtClean="0"/>
              <a:t>Veeb</a:t>
            </a:r>
          </a:p>
          <a:p>
            <a:pPr>
              <a:defRPr/>
            </a:pPr>
            <a:r>
              <a:rPr lang="et-EE" altLang="et-EE" sz="3400" dirty="0" smtClean="0"/>
              <a:t>Andmebaasid</a:t>
            </a:r>
          </a:p>
          <a:p>
            <a:pPr>
              <a:defRPr/>
            </a:pPr>
            <a:r>
              <a:rPr lang="et-EE" altLang="et-EE" sz="3400" dirty="0" smtClean="0"/>
              <a:t>Tegelik </a:t>
            </a:r>
            <a:r>
              <a:rPr lang="et-EE" altLang="et-EE" sz="3400" dirty="0" smtClean="0"/>
              <a:t>programmeerimine</a:t>
            </a:r>
          </a:p>
          <a:p>
            <a:pPr marL="457200" lvl="1" indent="0">
              <a:buNone/>
              <a:defRPr/>
            </a:pPr>
            <a:endParaRPr lang="et-EE" altLang="et-EE" sz="2900" dirty="0" smtClean="0"/>
          </a:p>
          <a:p>
            <a:pPr marL="0" indent="0">
              <a:buNone/>
              <a:defRPr/>
            </a:pPr>
            <a:r>
              <a:rPr lang="et-EE" altLang="et-EE" sz="3400" dirty="0" smtClean="0"/>
              <a:t>Laiem pilt:</a:t>
            </a:r>
            <a:r>
              <a:rPr lang="et-EE" altLang="et-EE" sz="3400" dirty="0" smtClean="0"/>
              <a:t> </a:t>
            </a:r>
          </a:p>
          <a:p>
            <a:pPr>
              <a:defRPr/>
            </a:pPr>
            <a:r>
              <a:rPr lang="et-EE" altLang="et-EE" sz="3400" dirty="0" smtClean="0"/>
              <a:t> </a:t>
            </a:r>
            <a:r>
              <a:rPr lang="et-EE" altLang="et-EE" sz="3400" dirty="0" smtClean="0"/>
              <a:t>Keeled</a:t>
            </a:r>
          </a:p>
          <a:p>
            <a:pPr>
              <a:defRPr/>
            </a:pPr>
            <a:r>
              <a:rPr lang="et-EE" altLang="et-EE" sz="3400" dirty="0"/>
              <a:t> </a:t>
            </a:r>
            <a:r>
              <a:rPr lang="et-EE" altLang="et-EE" sz="3400" dirty="0" smtClean="0"/>
              <a:t>Arendusvahendid</a:t>
            </a:r>
          </a:p>
          <a:p>
            <a:pPr>
              <a:defRPr/>
            </a:pPr>
            <a:r>
              <a:rPr lang="et-EE" altLang="et-EE" sz="3400" dirty="0" smtClean="0"/>
              <a:t> Arhitektuur</a:t>
            </a:r>
          </a:p>
          <a:p>
            <a:pPr>
              <a:defRPr/>
            </a:pPr>
            <a:r>
              <a:rPr lang="et-EE" altLang="et-EE" sz="3400" dirty="0"/>
              <a:t> </a:t>
            </a:r>
            <a:r>
              <a:rPr lang="et-EE" altLang="et-EE" sz="3400" dirty="0" smtClean="0"/>
              <a:t>Tehisintellekt</a:t>
            </a:r>
            <a:endParaRPr lang="et-EE" altLang="et-EE" sz="3400" dirty="0" smtClean="0"/>
          </a:p>
          <a:p>
            <a:pPr>
              <a:defRPr/>
            </a:pPr>
            <a:r>
              <a:rPr lang="et-EE" altLang="et-EE" sz="3400" dirty="0" smtClean="0"/>
              <a:t> Arendusprotsess </a:t>
            </a:r>
          </a:p>
          <a:p>
            <a:pPr marL="0" indent="0">
              <a:buNone/>
              <a:defRPr/>
            </a:pPr>
            <a:r>
              <a:rPr lang="et-EE" altLang="et-EE" dirty="0"/>
              <a:t>	</a:t>
            </a:r>
            <a:endParaRPr lang="et-EE" altLang="et-EE" dirty="0" smtClean="0"/>
          </a:p>
          <a:p>
            <a:pPr marL="0" indent="0">
              <a:buNone/>
              <a:defRPr/>
            </a:pPr>
            <a:r>
              <a:rPr lang="et-EE" altLang="et-EE" dirty="0"/>
              <a:t> </a:t>
            </a:r>
            <a:r>
              <a:rPr lang="et-EE" altLang="et-EE" dirty="0" smtClean="0"/>
              <a:t> 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0617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Tarkvara ei ole lego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 smtClean="0"/>
              <a:t>Lego </a:t>
            </a:r>
            <a:r>
              <a:rPr lang="et-EE" dirty="0"/>
              <a:t>blokke saab ühendada väga lihtsalt, </a:t>
            </a:r>
            <a:r>
              <a:rPr lang="et-EE" dirty="0" smtClean="0"/>
              <a:t>neil </a:t>
            </a:r>
            <a:r>
              <a:rPr lang="et-EE" dirty="0"/>
              <a:t>ei ole sisemist keerulist </a:t>
            </a:r>
            <a:r>
              <a:rPr lang="et-EE" dirty="0" smtClean="0"/>
              <a:t>ehitust.</a:t>
            </a:r>
          </a:p>
          <a:p>
            <a:pPr marL="0" indent="0">
              <a:buNone/>
            </a:pPr>
            <a:endParaRPr lang="et-EE" dirty="0"/>
          </a:p>
          <a:p>
            <a:endParaRPr lang="et-EE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768" y="2930526"/>
            <a:ext cx="4014788" cy="324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94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Tarkvara sarnaneb bioloogiaga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t-EE" dirty="0"/>
          </a:p>
          <a:p>
            <a:r>
              <a:rPr lang="et-EE" dirty="0"/>
              <a:t>“Tarkvarablokid” on väga </a:t>
            </a:r>
            <a:r>
              <a:rPr lang="et-EE" dirty="0" smtClean="0"/>
              <a:t> </a:t>
            </a:r>
            <a:r>
              <a:rPr lang="et-EE" dirty="0"/>
              <a:t>keerulised süsteemid, </a:t>
            </a:r>
            <a:r>
              <a:rPr lang="et-EE" dirty="0" smtClean="0"/>
              <a:t> </a:t>
            </a:r>
          </a:p>
          <a:p>
            <a:pPr marL="0" indent="0">
              <a:buNone/>
            </a:pPr>
            <a:r>
              <a:rPr lang="et-EE" dirty="0" smtClean="0"/>
              <a:t>     nende </a:t>
            </a:r>
            <a:r>
              <a:rPr lang="et-EE" dirty="0"/>
              <a:t>ühendamine </a:t>
            </a:r>
            <a:r>
              <a:rPr lang="et-EE" dirty="0" smtClean="0"/>
              <a:t>tähendab </a:t>
            </a:r>
          </a:p>
          <a:p>
            <a:pPr marL="0" indent="0">
              <a:buNone/>
            </a:pPr>
            <a:r>
              <a:rPr lang="et-EE" dirty="0" smtClean="0"/>
              <a:t>     tavapärast  </a:t>
            </a:r>
            <a:r>
              <a:rPr lang="et-EE" dirty="0"/>
              <a:t>programmeerimist</a:t>
            </a:r>
          </a:p>
          <a:p>
            <a:endParaRPr lang="et-EE" dirty="0"/>
          </a:p>
          <a:p>
            <a:r>
              <a:rPr lang="et-EE" dirty="0"/>
              <a:t>Tarkvara areneb </a:t>
            </a:r>
            <a:r>
              <a:rPr lang="et-EE" dirty="0" smtClean="0"/>
              <a:t>olemasolevast  tarkvarast</a:t>
            </a:r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</a:t>
            </a:r>
            <a:r>
              <a:rPr lang="et-EE" dirty="0"/>
              <a:t>arendajate </a:t>
            </a:r>
            <a:r>
              <a:rPr lang="et-EE" dirty="0" smtClean="0"/>
              <a:t>abil  evolutsiooni </a:t>
            </a:r>
            <a:r>
              <a:rPr lang="et-EE" dirty="0"/>
              <a:t>teel,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 sarnaselt  </a:t>
            </a:r>
            <a:r>
              <a:rPr lang="et-EE" dirty="0"/>
              <a:t>bioloogiaga</a:t>
            </a:r>
          </a:p>
          <a:p>
            <a:endParaRPr lang="et-EE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038" y="841126"/>
            <a:ext cx="2925762" cy="404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175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122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    Tarkvaratehnoloogiad  </vt:lpstr>
      <vt:lpstr>Kursuse eesmärk</vt:lpstr>
      <vt:lpstr>Kursuse ehitus: alt üles</vt:lpstr>
      <vt:lpstr>Tarkvara ei ole lego</vt:lpstr>
      <vt:lpstr>Tarkvara sarnaneb bioloogiaga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15</cp:revision>
  <dcterms:created xsi:type="dcterms:W3CDTF">2018-12-03T14:00:05Z</dcterms:created>
  <dcterms:modified xsi:type="dcterms:W3CDTF">2019-01-21T15:07:16Z</dcterms:modified>
</cp:coreProperties>
</file>